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58AD54-A6C3-4052-B392-50A70C743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4096AA-73D3-4CA8-A36D-13967F678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1F80EF-7C6C-4932-B09E-285E4749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139E3-1465-4D1A-9E69-47391F98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EA460F-A8F6-418F-B9CC-7ED4727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18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1F0921-4A45-45F5-9FD9-FE93F193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0863CA-BDD1-4491-8D00-E6E227020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0C339A-F7CC-491D-B538-21AF7085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A29CE9-3987-4D3A-A436-6E8983CB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37FBAF-91A1-41D9-B0E7-B60C4E98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166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98F6BB7-D6A0-49E6-9727-37A7AB49A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A096B1-EAA0-4942-B17F-368B34282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D9DC9D-B89A-460F-8AF6-F04ECE1B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17272-7A4E-48E3-8909-C988696A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1F4CB-2005-4C49-A712-B735420E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7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DDD1F-A323-4665-BED9-F5B442F7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DA117-8677-4610-9F11-81390C327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3F68DF-0DF6-4C8A-8116-EC48D576C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8C0C7-C9CE-4CE9-9C5B-9B69FF7C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62C6D4-3DE2-4208-81BC-54B25E943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387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29D8A-CBB9-429D-9C69-834FD726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69BA70-CEE9-4E11-85AB-3E97BFC4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E0444F-FD6E-427A-A8B1-EDF63E2E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901BF-D0DF-46E3-9F68-512428CE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7EDC6B-E2EB-426F-9472-607AADF0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89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DEA86-23B4-435A-81C4-6AD47000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5F2B8D-AD43-4D81-A5C1-911CBD09C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907760-A816-4021-89D1-E4A6EC4D4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DB9231-89D4-4680-90F7-C16C571C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053CC1-25EB-433C-B8DD-6578A8FD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5EF863-3D95-4E91-B9E9-9A173E41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28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3B9C1-39A3-47A8-8799-096122E03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23A8CC-C9D0-497F-A130-22B1B4A07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14FEA2E-F3BF-4B9C-84D3-6E985113F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314012-093D-4C8C-9666-117301D42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4C249D-FD6E-47B9-8320-F3F1053B3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C9F541-EF94-4F88-9088-6017EF2D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09FDC4B-ED40-49AF-9A4C-892D36A8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D87379-81A6-4468-BB67-94444FD8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64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509CC-EEBC-42FF-9347-17899A7A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5C2CF1D-2EA8-4C8B-B2DF-BEC6F441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72A7DE-71CE-4374-A5F8-9C99C2AE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FBEFA7-49DE-44FE-88C3-017F13A7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811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6155B6-E6C7-45DA-A6EC-F34EA46F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173641E-11BD-488C-9E06-F9C2BD1AA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0EFEBA-7465-43F7-A4AF-F0D57371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64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91D983-18E6-45FA-8FFB-AC7AB681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18778F-CD93-42C5-BB54-F257F4C4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B0BF91-479B-4A31-BA48-ACAA4C9B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1EC9EF-2151-410F-8920-9E8C4187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090C9C-A1D8-4644-A0DC-F7566740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1A0843-A50B-4E54-9D89-366D60EA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87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3ADAA5-5431-4ABC-96D7-291FA215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866099-C72D-4514-BFA4-2BC839D60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000B65-6EF0-4985-AE07-F147F13C6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2711E8-1ABB-4AE4-B06F-6395680D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4CF788-1567-4B39-9860-413226ED6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197238-519F-4992-808A-81CE430B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93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A5D95-6AED-48ED-AF46-10AB54B7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0D16B4-3E06-4A93-BF9E-A91C3D099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A48F44-FE50-4BB0-93B9-A1A2B488B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61F41-1341-4BA0-9E0A-58742A1F1B73}" type="datetimeFigureOut">
              <a:rPr lang="ru-RU" smtClean="0"/>
              <a:t>21.02.2026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2AF18B-913C-4C33-A7B5-558CCA070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1988C2-C3A5-478C-9F65-34FAA1265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433ED-6BA3-4531-ADDD-F8EAEB1E2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7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42EC5-40CF-40AA-8DD9-D02DF788A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5400" b="1" dirty="0"/>
              <a:t>Приложение </a:t>
            </a:r>
            <a:r>
              <a:rPr lang="en-US" sz="5400" b="1" dirty="0"/>
              <a:t>“</a:t>
            </a:r>
            <a:r>
              <a:rPr lang="en-US" sz="5400" b="1" dirty="0" err="1"/>
              <a:t>SpaceSimulator</a:t>
            </a:r>
            <a:r>
              <a:rPr lang="en-US" sz="5400" b="1" dirty="0"/>
              <a:t>”</a:t>
            </a:r>
            <a:endParaRPr lang="ru-RU" sz="54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7C2C2F-645C-47BE-A390-435CFC76F1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 err="1"/>
              <a:t>Асабин</a:t>
            </a:r>
            <a:r>
              <a:rPr lang="ru-RU" dirty="0"/>
              <a:t> Семён Артемьевич</a:t>
            </a:r>
          </a:p>
        </p:txBody>
      </p:sp>
    </p:spTree>
    <p:extLst>
      <p:ext uri="{BB962C8B-B14F-4D97-AF65-F5344CB8AC3E}">
        <p14:creationId xmlns:p14="http://schemas.microsoft.com/office/powerpoint/2010/main" val="405308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6DEF1-E184-4231-8A9A-7B0DFFA0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                           Выводы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7ADEB-C3F2-4C2D-9703-3D5A6AEB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результате с помощью языка программирования </a:t>
            </a:r>
            <a:r>
              <a:rPr lang="en-US" dirty="0"/>
              <a:t>Python </a:t>
            </a:r>
            <a:r>
              <a:rPr lang="ru-RU" dirty="0"/>
              <a:t>и библиотеки </a:t>
            </a:r>
            <a:r>
              <a:rPr lang="en-US" dirty="0" err="1"/>
              <a:t>pygame</a:t>
            </a:r>
            <a:r>
              <a:rPr lang="ru-RU" dirty="0"/>
              <a:t> я создал приложение для визуализации, как изменение массы и скорости влияет на взаимодействие между планетами, звёздами и астероидами.</a:t>
            </a:r>
          </a:p>
          <a:p>
            <a:pPr marL="0" indent="0">
              <a:buNone/>
            </a:pPr>
            <a:r>
              <a:rPr lang="ru-RU" dirty="0"/>
              <a:t>В дальнейшем я планирую продолжить работу над этим приложением.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33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A2D5F-3E56-4494-B624-54D8B17F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                                 </a:t>
            </a:r>
            <a:r>
              <a:rPr lang="ru-RU" sz="4000" b="1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493D2-A5F3-4A25-A240-03110F1DB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Создать приложение для визуализации, как изменение массы и скорости влияет на взаимодействие между планетами, звёздами и астероидами.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2241F5-2AD2-4E4D-A5FF-CAEA5D306D46}"/>
              </a:ext>
            </a:extLst>
          </p:cNvPr>
          <p:cNvSpPr txBox="1">
            <a:spLocks/>
          </p:cNvSpPr>
          <p:nvPr/>
        </p:nvSpPr>
        <p:spPr>
          <a:xfrm>
            <a:off x="934844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                                </a:t>
            </a:r>
            <a:r>
              <a:rPr lang="ru-RU" sz="4000" b="1" dirty="0"/>
              <a:t>Задачи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1F794D7-D475-4EB4-9A94-BA297ECCF19C}"/>
              </a:ext>
            </a:extLst>
          </p:cNvPr>
          <p:cNvSpPr txBox="1">
            <a:spLocks/>
          </p:cNvSpPr>
          <p:nvPr/>
        </p:nvSpPr>
        <p:spPr>
          <a:xfrm>
            <a:off x="934844" y="39517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ru-RU" dirty="0"/>
              <a:t>Проанализировать уже существующие приложения.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ru-RU" dirty="0"/>
              <a:t>Изучить язык программирования </a:t>
            </a:r>
            <a:r>
              <a:rPr lang="en-US" dirty="0"/>
              <a:t>Python </a:t>
            </a:r>
            <a:r>
              <a:rPr lang="ru-RU" dirty="0"/>
              <a:t>и библиотеку </a:t>
            </a:r>
            <a:r>
              <a:rPr lang="en-US" dirty="0" err="1"/>
              <a:t>pygame</a:t>
            </a:r>
            <a:r>
              <a:rPr lang="en-US" dirty="0"/>
              <a:t>.</a:t>
            </a:r>
            <a:endParaRPr lang="ru-RU" dirty="0"/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ru-RU" dirty="0"/>
              <a:t>Разработать дизайн и структуру приложения.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ru-RU" dirty="0"/>
              <a:t>Создать рабочую версию приложения.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ru-RU" dirty="0"/>
              <a:t>Провести тестирование.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398671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817E8-5669-407D-BFE1-0B5DFCB5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                       Анализ аналога 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51AFCFD-4E27-4193-84A2-3E652BA07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9" y="1505415"/>
            <a:ext cx="5754605" cy="302116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6AF1C3-B4E0-4EE0-BE39-FA4781EB829B}"/>
              </a:ext>
            </a:extLst>
          </p:cNvPr>
          <p:cNvSpPr txBox="1"/>
          <p:nvPr/>
        </p:nvSpPr>
        <p:spPr>
          <a:xfrm>
            <a:off x="1138966" y="4492317"/>
            <a:ext cx="517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Universe Gravity Simulator 3D</a:t>
            </a:r>
            <a:endParaRPr lang="ru-RU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A60AC-BEC2-4341-A4C7-B5AB05AE633F}"/>
              </a:ext>
            </a:extLst>
          </p:cNvPr>
          <p:cNvSpPr txBox="1"/>
          <p:nvPr/>
        </p:nvSpPr>
        <p:spPr>
          <a:xfrm>
            <a:off x="7582828" y="1627283"/>
            <a:ext cx="40367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Минусы этого приложения </a:t>
            </a:r>
            <a:r>
              <a:rPr lang="en-US" sz="2400" dirty="0"/>
              <a:t>: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Нельзя вводить точные значения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Показывает только как взаимодействуют планеты между собой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Нельзя добавлять на экран больше 3 планет</a:t>
            </a:r>
          </a:p>
        </p:txBody>
      </p:sp>
    </p:spTree>
    <p:extLst>
      <p:ext uri="{BB962C8B-B14F-4D97-AF65-F5344CB8AC3E}">
        <p14:creationId xmlns:p14="http://schemas.microsoft.com/office/powerpoint/2010/main" val="1692361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BA022-24C5-41F3-8A8A-73483A94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929161"/>
            <a:ext cx="3932237" cy="1600200"/>
          </a:xfrm>
        </p:spPr>
        <p:txBody>
          <a:bodyPr>
            <a:normAutofit/>
          </a:bodyPr>
          <a:lstStyle/>
          <a:p>
            <a:r>
              <a:rPr lang="ru-RU" sz="4000" b="1" dirty="0"/>
              <a:t>Стартовый экран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1AC8A6-625D-45C5-9D72-58B5693E18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r="18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677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E5B85-F126-4C75-97A7-6A152548C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55" y="2295003"/>
            <a:ext cx="3787542" cy="1600200"/>
          </a:xfrm>
        </p:spPr>
        <p:txBody>
          <a:bodyPr/>
          <a:lstStyle/>
          <a:p>
            <a:r>
              <a:rPr lang="ru-RU" dirty="0"/>
              <a:t>Придание массы объекту.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58660D-7D20-4164-A73C-DE76DCE4ED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" r="30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467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F4EA0-A0CC-4535-A11A-7FB5C7D1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362994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ru-RU" dirty="0"/>
              <a:t>Введение горизонтального и вертикального вектора скорости.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09837AC-4984-46C9-90A0-4E1BFCC637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" r="2476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A9E91DE5-E571-4E77-A9CC-701F85CE2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948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662B3-C775-4B6B-8A2C-EBD0CE9A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374687"/>
            <a:ext cx="3932237" cy="1600200"/>
          </a:xfrm>
        </p:spPr>
        <p:txBody>
          <a:bodyPr/>
          <a:lstStyle/>
          <a:p>
            <a:r>
              <a:rPr lang="ru-RU" dirty="0"/>
              <a:t>Появление объекта на экране.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CE6C5B-7B7D-41A9-8663-FF2854EEEA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" r="2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521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5C0C3-0D8D-43EB-AC29-1CEB7F48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36713"/>
            <a:ext cx="3932237" cy="1600200"/>
          </a:xfrm>
        </p:spPr>
        <p:txBody>
          <a:bodyPr/>
          <a:lstStyle/>
          <a:p>
            <a:r>
              <a:rPr lang="ru-RU" dirty="0"/>
              <a:t>Взаимодействие объектов.</a:t>
            </a:r>
          </a:p>
        </p:txBody>
      </p:sp>
      <p:pic>
        <p:nvPicPr>
          <p:cNvPr id="5" name="pygame window 2026-02-21 20-54-31">
            <a:hlinkClick r:id="" action="ppaction://media"/>
            <a:extLst>
              <a:ext uri="{FF2B5EF4-FFF2-40B4-BE49-F238E27FC236}">
                <a16:creationId xmlns:a16="http://schemas.microsoft.com/office/drawing/2014/main" id="{2B6B2DC7-0C5D-4D94-BA83-425F48ACFB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88" y="1636713"/>
            <a:ext cx="5945729" cy="3537453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47B8F2E-D8FD-49F1-A5E5-F710C8675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3811588"/>
          </a:xfrm>
        </p:spPr>
        <p:txBody>
          <a:bodyPr>
            <a:normAutofit/>
          </a:bodyPr>
          <a:lstStyle/>
          <a:p>
            <a:r>
              <a:rPr lang="ru-RU" sz="2400" dirty="0"/>
              <a:t>Взаимодействие объектов реализовано через закон всемирного тяготения. </a:t>
            </a:r>
          </a:p>
        </p:txBody>
      </p:sp>
    </p:spTree>
    <p:extLst>
      <p:ext uri="{BB962C8B-B14F-4D97-AF65-F5344CB8AC3E}">
        <p14:creationId xmlns:p14="http://schemas.microsoft.com/office/powerpoint/2010/main" val="184992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BAA9FE-0DAC-4DC9-9710-89B44505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         </a:t>
            </a:r>
            <a:r>
              <a:rPr lang="en-US" dirty="0"/>
              <a:t>    </a:t>
            </a:r>
            <a:r>
              <a:rPr lang="ru-RU" dirty="0"/>
              <a:t> Техническая реализация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EDA8E4-6795-41B1-A6AA-89ADE86A8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81" y="2357437"/>
            <a:ext cx="2305630" cy="214312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40E2E1-31E3-4DCB-B3BF-28140ECFD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21" y="1523835"/>
            <a:ext cx="3938357" cy="3810330"/>
          </a:xfrm>
          <a:prstGeom prst="rect">
            <a:avLst/>
          </a:prstGeom>
        </p:spPr>
      </p:pic>
      <p:pic>
        <p:nvPicPr>
          <p:cNvPr id="8" name="Объект 4">
            <a:extLst>
              <a:ext uri="{FF2B5EF4-FFF2-40B4-BE49-F238E27FC236}">
                <a16:creationId xmlns:a16="http://schemas.microsoft.com/office/drawing/2014/main" id="{0AAFC3AA-8DCB-4EBA-8059-973214A1B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0058" y="2357437"/>
            <a:ext cx="2891881" cy="2036143"/>
          </a:xfrm>
          <a:prstGeom prst="rect">
            <a:avLst/>
          </a:prstGeom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id="{1150FBED-5413-488D-9F05-8D50E094F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2691" y="2301473"/>
            <a:ext cx="2329152" cy="24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373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165</Words>
  <Application>Microsoft Office PowerPoint</Application>
  <PresentationFormat>Широкоэкранный</PresentationFormat>
  <Paragraphs>27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Приложение “SpaceSimulator”</vt:lpstr>
      <vt:lpstr>                                   Цель</vt:lpstr>
      <vt:lpstr>                         Анализ аналога </vt:lpstr>
      <vt:lpstr>Стартовый экран</vt:lpstr>
      <vt:lpstr>Придание массы объекту.</vt:lpstr>
      <vt:lpstr>Введение горизонтального и вертикального вектора скорости.</vt:lpstr>
      <vt:lpstr>Появление объекта на экране.</vt:lpstr>
      <vt:lpstr>Взаимодействие объектов.</vt:lpstr>
      <vt:lpstr>                Техническая реализация </vt:lpstr>
      <vt:lpstr>                             Выводы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“SpaceSimulator”</dc:title>
  <dc:creator>e707nm@yandex.ru</dc:creator>
  <cp:lastModifiedBy>e707nm@yandex.ru</cp:lastModifiedBy>
  <cp:revision>3</cp:revision>
  <dcterms:created xsi:type="dcterms:W3CDTF">2026-02-21T15:10:49Z</dcterms:created>
  <dcterms:modified xsi:type="dcterms:W3CDTF">2026-02-21T16:54:46Z</dcterms:modified>
</cp:coreProperties>
</file>